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86695-68B6-47F3-9284-34397E492A96}" type="datetimeFigureOut">
              <a:rPr lang="en-US" smtClean="0"/>
              <a:t>5/6/2009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DD8ED-E278-414E-A686-4DF1301D34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YOUR RIGHTS AT WORK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Permanent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Paid annual leave (or recreation leave)</a:t>
            </a:r>
          </a:p>
          <a:p>
            <a:r>
              <a:rPr lang="en-US" dirty="0" smtClean="0"/>
              <a:t>Paid personal leave (sick leave and </a:t>
            </a:r>
            <a:r>
              <a:rPr lang="en-US" dirty="0" err="1" smtClean="0"/>
              <a:t>carer’s</a:t>
            </a:r>
            <a:r>
              <a:rPr lang="en-US" dirty="0" smtClean="0"/>
              <a:t> leave</a:t>
            </a:r>
          </a:p>
          <a:p>
            <a:r>
              <a:rPr lang="en-US" dirty="0" smtClean="0"/>
              <a:t>A minimum of notice if your fired</a:t>
            </a:r>
          </a:p>
          <a:p>
            <a:r>
              <a:rPr lang="en-US" dirty="0" err="1" smtClean="0"/>
              <a:t>Maximium</a:t>
            </a:r>
            <a:r>
              <a:rPr lang="en-US" dirty="0" smtClean="0"/>
              <a:t> ordinary working hours of 38 per week.</a:t>
            </a:r>
            <a:endParaRPr lang="en-US" dirty="0"/>
          </a:p>
        </p:txBody>
      </p:sp>
      <p:pic>
        <p:nvPicPr>
          <p:cNvPr id="3074" name="Picture 2" descr="C:\Documents and Settings\liu0001\Local Settings\Temporary Internet Files\Content.IE5\Z3XC09QL\MCj0294002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4724400"/>
            <a:ext cx="1431950" cy="1821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Casual Workers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not entitled to ongoing work or certainty in the days, hours or shifts you work.</a:t>
            </a:r>
          </a:p>
          <a:p>
            <a:r>
              <a:rPr lang="en-US" dirty="0" smtClean="0"/>
              <a:t>Don’t get annual leave or personal leave.</a:t>
            </a:r>
          </a:p>
          <a:p>
            <a:r>
              <a:rPr lang="en-US" dirty="0" smtClean="0"/>
              <a:t>Get a higher hourly rate of pay then a permanent worker because you are entitled to a casual loading.</a:t>
            </a:r>
            <a:endParaRPr lang="en-US" dirty="0"/>
          </a:p>
        </p:txBody>
      </p:sp>
      <p:pic>
        <p:nvPicPr>
          <p:cNvPr id="2050" name="Picture 2" descr="C:\Documents and Settings\liu0001\Local Settings\Temporary Internet Files\Content.IE5\S68QYVOG\MCj0231811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4572000"/>
            <a:ext cx="3052527" cy="1869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Employment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Keep a signed copy of your:</a:t>
            </a:r>
          </a:p>
          <a:p>
            <a:r>
              <a:rPr lang="en-US" dirty="0" smtClean="0"/>
              <a:t>Your letter of employment</a:t>
            </a:r>
          </a:p>
          <a:p>
            <a:r>
              <a:rPr lang="en-US" dirty="0" smtClean="0"/>
              <a:t>Your contract or workplace agreement.</a:t>
            </a:r>
            <a:endParaRPr lang="en-US" dirty="0"/>
          </a:p>
        </p:txBody>
      </p:sp>
      <p:pic>
        <p:nvPicPr>
          <p:cNvPr id="5122" name="Picture 2" descr="C:\Documents and Settings\liu0001\Local Settings\Temporary Internet Files\Content.IE5\11GUHFP3\MCj0413596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3505200"/>
            <a:ext cx="3245273" cy="281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Superannuation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money for your retirement</a:t>
            </a:r>
          </a:p>
          <a:p>
            <a:pPr>
              <a:buNone/>
            </a:pPr>
            <a:r>
              <a:rPr lang="en-US" dirty="0" smtClean="0"/>
              <a:t>Your entitled to super if:</a:t>
            </a:r>
          </a:p>
          <a:p>
            <a:r>
              <a:rPr lang="en-US" dirty="0" smtClean="0"/>
              <a:t>You’re at least 18 years old</a:t>
            </a:r>
          </a:p>
          <a:p>
            <a:r>
              <a:rPr lang="en-US" dirty="0" smtClean="0"/>
              <a:t>Your paid $450 or more per month and doesn’t matter if your permanent or casual.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147" name="Picture 3" descr="C:\Documents and Settings\liu0001\Local Settings\Temporary Internet Files\Content.IE5\S68QYVOG\MCj0240569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1371600"/>
            <a:ext cx="1729130" cy="1827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and 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 in a way its safe</a:t>
            </a:r>
          </a:p>
          <a:p>
            <a:r>
              <a:rPr lang="en-US" dirty="0" smtClean="0"/>
              <a:t>Use or wear safety equipment provided</a:t>
            </a:r>
          </a:p>
          <a:p>
            <a:r>
              <a:rPr lang="en-US" dirty="0" smtClean="0"/>
              <a:t>Follow any safety instructions</a:t>
            </a:r>
          </a:p>
          <a:p>
            <a:endParaRPr lang="en-US" dirty="0"/>
          </a:p>
        </p:txBody>
      </p:sp>
      <p:pic>
        <p:nvPicPr>
          <p:cNvPr id="1027" name="Picture 3" descr="C:\Documents and Settings\liu0001\Local Settings\Temporary Internet Files\Content.IE5\Z3XC09QL\MCj0433932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3886200"/>
            <a:ext cx="17145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Discrimination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It’s illegal for a fellow employee to </a:t>
            </a:r>
            <a:r>
              <a:rPr lang="en-US" dirty="0" err="1" smtClean="0"/>
              <a:t>discrimate</a:t>
            </a:r>
            <a:r>
              <a:rPr lang="en-US" dirty="0" smtClean="0"/>
              <a:t> you against your:</a:t>
            </a:r>
          </a:p>
          <a:p>
            <a:r>
              <a:rPr lang="en-US" dirty="0" smtClean="0"/>
              <a:t>Sexual Orientation</a:t>
            </a:r>
          </a:p>
          <a:p>
            <a:r>
              <a:rPr lang="en-US" dirty="0" smtClean="0"/>
              <a:t>Race</a:t>
            </a:r>
          </a:p>
          <a:p>
            <a:r>
              <a:rPr lang="en-US" dirty="0" smtClean="0"/>
              <a:t>Disability or impairment </a:t>
            </a:r>
          </a:p>
          <a:p>
            <a:pPr>
              <a:buNone/>
            </a:pPr>
            <a:r>
              <a:rPr lang="en-US" dirty="0" smtClean="0"/>
              <a:t>And many </a:t>
            </a:r>
            <a:r>
              <a:rPr lang="en-US" dirty="0" err="1" smtClean="0"/>
              <a:t>many</a:t>
            </a:r>
            <a:r>
              <a:rPr lang="en-US" dirty="0" smtClean="0"/>
              <a:t> more.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Apprentices and Trainees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 percentage of the relevant adult rate of pay</a:t>
            </a:r>
          </a:p>
          <a:p>
            <a:r>
              <a:rPr lang="en-US" dirty="0" smtClean="0"/>
              <a:t>Are covered by a training agreement</a:t>
            </a:r>
          </a:p>
          <a:p>
            <a:r>
              <a:rPr lang="en-US" dirty="0" smtClean="0"/>
              <a:t>Are entitled to the </a:t>
            </a:r>
            <a:r>
              <a:rPr lang="en-US" dirty="0" err="1" smtClean="0"/>
              <a:t>minimium</a:t>
            </a:r>
            <a:r>
              <a:rPr lang="en-US" dirty="0" smtClean="0"/>
              <a:t> conditions and standards set by the Australian Fair Pay </a:t>
            </a:r>
            <a:r>
              <a:rPr lang="en-US" dirty="0" err="1" smtClean="0"/>
              <a:t>Comission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1" name="Picture 3" descr="C:\Documents and Settings\liu0001\Local Settings\Temporary Internet Files\Content.IE5\Z3XC09QL\MCBD05499_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4343400"/>
            <a:ext cx="1588129" cy="22626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Under 15s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don’t work for family, there are some restrictions of the number of hours you can work</a:t>
            </a:r>
          </a:p>
          <a:p>
            <a:r>
              <a:rPr lang="en-US" dirty="0" smtClean="0"/>
              <a:t>You have to have a Child Employment Permit (CEP)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Documents and Settings\liu0001\Local Settings\Temporary Internet Files\Content.IE5\S68QYVOG\MPj04386340000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4038600"/>
            <a:ext cx="5791200" cy="2432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249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YOUR RIGHTS AT WORK</vt:lpstr>
      <vt:lpstr>Permanent Workers</vt:lpstr>
      <vt:lpstr>Casual Workers</vt:lpstr>
      <vt:lpstr>Employment Records</vt:lpstr>
      <vt:lpstr>Superannuation</vt:lpstr>
      <vt:lpstr>Health and Safety</vt:lpstr>
      <vt:lpstr>Discrimination</vt:lpstr>
      <vt:lpstr>Apprentices and Trainees</vt:lpstr>
      <vt:lpstr> Under 15s</vt:lpstr>
    </vt:vector>
  </TitlesOfParts>
  <Company>Fairhills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RIGHTS AT WORK</dc:title>
  <dc:creator>Oliver Liu</dc:creator>
  <cp:lastModifiedBy>Oliver Liu</cp:lastModifiedBy>
  <cp:revision>6</cp:revision>
  <dcterms:created xsi:type="dcterms:W3CDTF">2009-05-06T01:01:23Z</dcterms:created>
  <dcterms:modified xsi:type="dcterms:W3CDTF">2009-05-06T01:57:35Z</dcterms:modified>
</cp:coreProperties>
</file>